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73" r:id="rId4"/>
    <p:sldId id="296" r:id="rId5"/>
    <p:sldId id="297" r:id="rId6"/>
    <p:sldId id="266" r:id="rId7"/>
  </p:sldIdLst>
  <p:sldSz cx="24382413" cy="13716000"/>
  <p:notesSz cx="6858000" cy="9144000"/>
  <p:defaultTextStyle>
    <a:defPPr>
      <a:defRPr lang="es-ES_tradnl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BD8"/>
    <a:srgbClr val="17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07"/>
  </p:normalViewPr>
  <p:slideViewPr>
    <p:cSldViewPr snapToGrid="0" snapToObjects="1">
      <p:cViewPr varScale="1">
        <p:scale>
          <a:sx n="32" d="100"/>
          <a:sy n="32" d="100"/>
        </p:scale>
        <p:origin x="422" y="34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391E-5383-C34D-900B-25999BBE87A5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E957-F8F8-984B-94DC-E93DA1F872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342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9D54-C465-E042-8773-2461E320EA9C}" type="datetimeFigureOut">
              <a:rPr lang="es-ES_tradnl" smtClean="0"/>
              <a:t>09/08/2018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F26D-4973-6248-B53D-6FAE743B566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5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0040" y="6676571"/>
            <a:ext cx="13360689" cy="4882600"/>
          </a:xfrm>
        </p:spPr>
        <p:txBody>
          <a:bodyPr>
            <a:normAutofit fontScale="90000"/>
          </a:bodyPr>
          <a:lstStyle/>
          <a:p>
            <a:pPr algn="l"/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6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MAESTRÍA EN NEGOCIOS INTERNACIONALES</a:t>
            </a:r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s-ES_tradnl" sz="9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3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547"/>
            <a:ext cx="24382413" cy="835605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0752" y="298177"/>
            <a:ext cx="21029831" cy="1817742"/>
          </a:xfrm>
        </p:spPr>
        <p:txBody>
          <a:bodyPr>
            <a:noAutofit/>
          </a:bodyPr>
          <a:lstStyle/>
          <a:p>
            <a:endParaRPr lang="es-ES_tradnl" sz="3200" b="1" dirty="0">
              <a:solidFill>
                <a:srgbClr val="1736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81071" y="3164440"/>
            <a:ext cx="21029831" cy="521736"/>
          </a:xfrm>
          <a:prstGeom prst="rect">
            <a:avLst/>
          </a:prstGeom>
        </p:spPr>
        <p:txBody>
          <a:bodyPr vert="horz" lIns="182871" tIns="91435" rIns="182871" bIns="91435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7655811" y="2547993"/>
            <a:ext cx="5050311" cy="4725974"/>
            <a:chOff x="6860418" y="1882139"/>
            <a:chExt cx="2525320" cy="1534775"/>
          </a:xfrm>
        </p:grpSpPr>
        <p:sp>
          <p:nvSpPr>
            <p:cNvPr id="15" name="Rectángulo 14"/>
            <p:cNvSpPr/>
            <p:nvPr/>
          </p:nvSpPr>
          <p:spPr>
            <a:xfrm>
              <a:off x="6860418" y="1882139"/>
              <a:ext cx="2381462" cy="12547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7004276" y="2162154"/>
              <a:ext cx="2381462" cy="1254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algn="ctr" defTabSz="9141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800" dirty="0">
                <a:solidFill>
                  <a:srgbClr val="7F7F7F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65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0040" y="6676571"/>
            <a:ext cx="13360689" cy="4882600"/>
          </a:xfrm>
        </p:spPr>
        <p:txBody>
          <a:bodyPr>
            <a:normAutofit fontScale="90000"/>
          </a:bodyPr>
          <a:lstStyle/>
          <a:p>
            <a:pPr algn="l"/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s-ES_tradnl" sz="9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8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Duplicar para cada titulo </a:t>
            </a:r>
            <a:br>
              <a:rPr lang="es-ES_tradnl" sz="8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s-ES_tradnl" sz="8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547"/>
            <a:ext cx="24382413" cy="835605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0752" y="298177"/>
            <a:ext cx="21029831" cy="1817742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rgbClr val="173657"/>
                </a:solidFill>
                <a:latin typeface="Arial" charset="0"/>
                <a:ea typeface="Arial" charset="0"/>
                <a:cs typeface="Arial" charset="0"/>
              </a:rPr>
              <a:t>Duplicar para cada diapositiva de texto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81071" y="3164440"/>
            <a:ext cx="21029831" cy="521736"/>
          </a:xfrm>
          <a:prstGeom prst="rect">
            <a:avLst/>
          </a:prstGeom>
        </p:spPr>
        <p:txBody>
          <a:bodyPr vert="horz" lIns="182871" tIns="91435" rIns="182871" bIns="91435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17655811" y="2547993"/>
            <a:ext cx="5050311" cy="4725974"/>
            <a:chOff x="6860418" y="1882139"/>
            <a:chExt cx="2525320" cy="1534775"/>
          </a:xfrm>
        </p:grpSpPr>
        <p:sp>
          <p:nvSpPr>
            <p:cNvPr id="15" name="Rectángulo 14"/>
            <p:cNvSpPr/>
            <p:nvPr/>
          </p:nvSpPr>
          <p:spPr>
            <a:xfrm>
              <a:off x="6860418" y="1882139"/>
              <a:ext cx="2381462" cy="12547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7004276" y="2162154"/>
              <a:ext cx="2381462" cy="1254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algn="ctr" defTabSz="9141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800" dirty="0">
                <a:solidFill>
                  <a:srgbClr val="7F7F7F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69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413" cy="137151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58493" y="3612115"/>
            <a:ext cx="80289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0" b="1" dirty="0">
                <a:solidFill>
                  <a:srgbClr val="173657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72783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</Words>
  <Application>Microsoft Office PowerPoint</Application>
  <PresentationFormat>Personalizado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Gill Sans MT</vt:lpstr>
      <vt:lpstr>Tema de Office</vt:lpstr>
      <vt:lpstr>Presentación de PowerPoint</vt:lpstr>
      <vt:lpstr>  MAESTRÍA EN NEGOCIOS INTERNACIONALES  </vt:lpstr>
      <vt:lpstr>Presentación de PowerPoint</vt:lpstr>
      <vt:lpstr>  Duplicar para cada titulo  </vt:lpstr>
      <vt:lpstr>Duplicar para cada diapositiva de texto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BARRIGA HERNANDEZ CARLOS ANDRES</dc:creator>
  <cp:lastModifiedBy>Investigacion Desarrollo Innovacion</cp:lastModifiedBy>
  <cp:revision>38</cp:revision>
  <dcterms:created xsi:type="dcterms:W3CDTF">2018-04-16T21:10:12Z</dcterms:created>
  <dcterms:modified xsi:type="dcterms:W3CDTF">2018-08-09T14:34:17Z</dcterms:modified>
</cp:coreProperties>
</file>