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0" r:id="rId4"/>
    <p:sldId id="271" r:id="rId5"/>
    <p:sldId id="264" r:id="rId6"/>
    <p:sldId id="272" r:id="rId7"/>
    <p:sldId id="273" r:id="rId8"/>
    <p:sldId id="267" r:id="rId9"/>
    <p:sldId id="274" r:id="rId10"/>
    <p:sldId id="275" r:id="rId11"/>
    <p:sldId id="276" r:id="rId12"/>
    <p:sldId id="277" r:id="rId13"/>
    <p:sldId id="278" r:id="rId14"/>
    <p:sldId id="279" r:id="rId15"/>
    <p:sldId id="258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FFB3-22B6-AA49-8F88-4FC7057F5C0E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27782-AC68-5246-BE30-738244844DB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91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27782-AC68-5246-BE30-738244844DB4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437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971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34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22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787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62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095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05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579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16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755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3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AC03-1A19-284B-95B7-21EF360D506B}" type="datetimeFigureOut">
              <a:rPr lang="es-ES_tradnl" smtClean="0"/>
              <a:t>28/07/2017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AA7-550D-FA41-B224-5E8FC5837E5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931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137078"/>
          </a:xfrm>
        </p:spPr>
        <p:txBody>
          <a:bodyPr/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</a:p>
          <a:p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013773"/>
            <a:ext cx="2954677" cy="56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Gill Sans - Regular 28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Color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RESULTADOS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144587"/>
            <a:ext cx="295467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44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 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92877" y="913667"/>
            <a:ext cx="3264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Aplica para Profundización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III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y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3351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137078"/>
          </a:xfrm>
        </p:spPr>
        <p:txBody>
          <a:bodyPr/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</a:p>
          <a:p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013773"/>
            <a:ext cx="2954677" cy="56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Gill Sans - Regular 28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Color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DISCUSIÓN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144587"/>
            <a:ext cx="295467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44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 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07576" y="942384"/>
            <a:ext cx="3264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Aplica para Profundización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III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y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6542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137078"/>
          </a:xfrm>
        </p:spPr>
        <p:txBody>
          <a:bodyPr/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</a:p>
          <a:p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013773"/>
            <a:ext cx="2954677" cy="56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Gill Sans - Regular 28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Color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81918" y="3756796"/>
            <a:ext cx="4428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¡</a:t>
            </a:r>
            <a:r>
              <a:rPr lang="es-ES_tradnl" sz="6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GRACIAS!</a:t>
            </a:r>
            <a:endParaRPr lang="es-ES_tradnl" sz="6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92374" y="2875002"/>
            <a:ext cx="3207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TÍTULOS</a:t>
            </a:r>
            <a:endParaRPr lang="es-ES_tradnl" sz="6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92374" y="3859708"/>
            <a:ext cx="4322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66 </a:t>
            </a:r>
            <a:r>
              <a:rPr lang="es-ES_tradnl" sz="24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24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Color Blanco</a:t>
            </a:r>
            <a:endParaRPr lang="es-ES_tradnl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87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REVISIÓN DE LA LITERATURA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90600" y="1582220"/>
            <a:ext cx="10515600" cy="26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144587"/>
            <a:ext cx="295467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44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 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2287769"/>
            <a:ext cx="2954677" cy="56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Gill Sans - Regular 28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Color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776653" y="975766"/>
            <a:ext cx="3693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Aplica para todas las profundizaciones</a:t>
            </a:r>
          </a:p>
        </p:txBody>
      </p:sp>
    </p:spTree>
    <p:extLst>
      <p:ext uri="{BB962C8B-B14F-4D97-AF65-F5344CB8AC3E}">
        <p14:creationId xmlns:p14="http://schemas.microsoft.com/office/powerpoint/2010/main" val="11233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137078"/>
          </a:xfrm>
        </p:spPr>
        <p:txBody>
          <a:bodyPr/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</a:p>
          <a:p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013773"/>
            <a:ext cx="2954677" cy="56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Gill Sans - Regular 28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Color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92374" y="2875002"/>
            <a:ext cx="3207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TÍTULOS</a:t>
            </a:r>
            <a:endParaRPr lang="es-ES_tradnl" sz="6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92374" y="3859708"/>
            <a:ext cx="4322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66 </a:t>
            </a:r>
            <a:r>
              <a:rPr lang="es-ES_tradnl" sz="24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24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Color Blanco</a:t>
            </a:r>
            <a:endParaRPr lang="es-ES_tradnl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87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PLANTEAMIENTO DEL PROBLEMA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8200" y="1144587"/>
            <a:ext cx="295467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44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 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38200" y="2287769"/>
            <a:ext cx="2954677" cy="56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Gill Sans - Regular 28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Color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76653" y="975766"/>
            <a:ext cx="3693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Aplica para todas las profundizaciones</a:t>
            </a:r>
          </a:p>
        </p:txBody>
      </p:sp>
    </p:spTree>
    <p:extLst>
      <p:ext uri="{BB962C8B-B14F-4D97-AF65-F5344CB8AC3E}">
        <p14:creationId xmlns:p14="http://schemas.microsoft.com/office/powerpoint/2010/main" val="20904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137078"/>
          </a:xfrm>
        </p:spPr>
        <p:txBody>
          <a:bodyPr/>
          <a:lstStyle/>
          <a:p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</a:p>
          <a:p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013773"/>
            <a:ext cx="2954677" cy="56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Gill Sans - Regular 28 </a:t>
            </a:r>
            <a:r>
              <a:rPr lang="es-ES_tradn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pts</a:t>
            </a:r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Color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92374" y="2875002"/>
            <a:ext cx="3207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TÍTULOS</a:t>
            </a:r>
            <a:endParaRPr lang="es-ES_tradnl" sz="6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92374" y="3859708"/>
            <a:ext cx="4322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66 </a:t>
            </a:r>
            <a:r>
              <a:rPr lang="es-ES_tradnl" sz="2400" dirty="0" err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24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Color Blanco</a:t>
            </a:r>
            <a:endParaRPr lang="es-ES_tradnl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Contenido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871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MÉTODO DE INVESTIGACIÓN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144587"/>
            <a:ext cx="295467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Century Gothic - Bold 44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pts</a:t>
            </a:r>
            <a:endParaRPr lang="es-ES_tradnl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 Negro 70% - </a:t>
            </a:r>
            <a:r>
              <a:rPr lang="mr-I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706f6f 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090727" y="1089330"/>
            <a:ext cx="3217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Aplica para Profundización II a IV</a:t>
            </a:r>
          </a:p>
        </p:txBody>
      </p:sp>
    </p:spTree>
    <p:extLst>
      <p:ext uri="{BB962C8B-B14F-4D97-AF65-F5344CB8AC3E}">
        <p14:creationId xmlns:p14="http://schemas.microsoft.com/office/powerpoint/2010/main" val="11025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225</Words>
  <Application>Microsoft Office PowerPoint</Application>
  <PresentationFormat>Panorámica</PresentationFormat>
  <Paragraphs>48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Gill Sans</vt:lpstr>
      <vt:lpstr>Tema de Office</vt:lpstr>
      <vt:lpstr>Presentación de PowerPoint</vt:lpstr>
      <vt:lpstr>Presentación de PowerPoint</vt:lpstr>
      <vt:lpstr>REVISIÓN DE LA LITERATURA</vt:lpstr>
      <vt:lpstr>Presentación de PowerPoint</vt:lpstr>
      <vt:lpstr>Presentación de PowerPoint</vt:lpstr>
      <vt:lpstr>PLANTEAMIENTO DEL PROBLEMA</vt:lpstr>
      <vt:lpstr>Presentación de PowerPoint</vt:lpstr>
      <vt:lpstr>Presentación de PowerPoint</vt:lpstr>
      <vt:lpstr>MÉTODO DE INVESTIGACIÓN</vt:lpstr>
      <vt:lpstr>Presentación de PowerPoint</vt:lpstr>
      <vt:lpstr>RESULTADOS</vt:lpstr>
      <vt:lpstr>Presentación de PowerPoint</vt:lpstr>
      <vt:lpstr>DISCUSIÓN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BARRIGA HERNANDEZ CARLOS ANDRES</dc:creator>
  <cp:lastModifiedBy>Investigacion Desarrollo Innovacion</cp:lastModifiedBy>
  <cp:revision>31</cp:revision>
  <dcterms:created xsi:type="dcterms:W3CDTF">2017-06-30T19:16:59Z</dcterms:created>
  <dcterms:modified xsi:type="dcterms:W3CDTF">2017-07-28T20:14:08Z</dcterms:modified>
</cp:coreProperties>
</file>